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media/image1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0080625" cy="567055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0920" cy="9457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504000" y="3044160"/>
            <a:ext cx="907164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0920" cy="9457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5152680" y="304416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0920" cy="9457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571200" y="132660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638040" y="132660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504000" y="304416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3571200" y="304416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6638040" y="304416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0920" cy="9457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0920" cy="9457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0920" cy="9457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0920" cy="9457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0920" cy="438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0920" cy="9457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0920" cy="9457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5152680" y="304416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0920" cy="9457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907164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0920" cy="9457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en-AU" sz="1800" spc="-1" strike="noStrike">
                <a:latin typeface="Arial"/>
              </a:rPr>
              <a:t>Click to edit the title text format</a:t>
            </a:r>
            <a:endParaRPr b="0" lang="en-AU" sz="18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 algn="ctr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latin typeface="Arial"/>
              </a:rPr>
              <a:t>Click to edit the outline text format</a:t>
            </a:r>
            <a:endParaRPr b="0" lang="en-AU" sz="1800" spc="-1" strike="noStrike">
              <a:latin typeface="Arial"/>
            </a:endParaRPr>
          </a:p>
          <a:p>
            <a:pPr lvl="1" marL="864000" indent="-324000" algn="ctr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1800" spc="-1" strike="noStrike">
                <a:latin typeface="Arial"/>
              </a:rPr>
              <a:t>Second Outline Level</a:t>
            </a:r>
            <a:endParaRPr b="0" lang="en-AU" sz="1800" spc="-1" strike="noStrike">
              <a:latin typeface="Arial"/>
            </a:endParaRPr>
          </a:p>
          <a:p>
            <a:pPr lvl="2" marL="1296000" indent="-288000" algn="ctr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latin typeface="Arial"/>
              </a:rPr>
              <a:t>Third Outline Level</a:t>
            </a:r>
            <a:endParaRPr b="0" lang="en-AU" sz="1800" spc="-1" strike="noStrike">
              <a:latin typeface="Arial"/>
            </a:endParaRPr>
          </a:p>
          <a:p>
            <a:pPr lvl="3" marL="1728000" indent="-216000" algn="ctr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1800" spc="-1" strike="noStrike">
                <a:latin typeface="Arial"/>
              </a:rPr>
              <a:t>Fourth Outline Level</a:t>
            </a:r>
            <a:endParaRPr b="0" lang="en-AU" sz="1800" spc="-1" strike="noStrike">
              <a:latin typeface="Arial"/>
            </a:endParaRPr>
          </a:p>
          <a:p>
            <a:pPr lvl="4" marL="2160000" indent="-216000" algn="ctr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latin typeface="Arial"/>
              </a:rPr>
              <a:t>Fifth Outline Level</a:t>
            </a:r>
            <a:endParaRPr b="0" lang="en-AU" sz="1800" spc="-1" strike="noStrike">
              <a:latin typeface="Arial"/>
            </a:endParaRPr>
          </a:p>
          <a:p>
            <a:pPr lvl="5" marL="2592000" indent="-216000" algn="ctr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latin typeface="Arial"/>
              </a:rPr>
              <a:t>Sixth Outline Level</a:t>
            </a:r>
            <a:endParaRPr b="0" lang="en-AU" sz="1800" spc="-1" strike="noStrike">
              <a:latin typeface="Arial"/>
            </a:endParaRPr>
          </a:p>
          <a:p>
            <a:pPr lvl="6" marL="3024000" indent="-216000" algn="ctr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1800" spc="-1" strike="noStrike">
                <a:latin typeface="Arial"/>
              </a:rPr>
              <a:t>Seventh Outline Level</a:t>
            </a:r>
            <a:endParaRPr b="0" lang="en-AU" sz="18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0" y="-360"/>
            <a:ext cx="10240560" cy="57596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</TotalTime>
  <Application>LibreOffice/7.0.0.3$Windows_X86_64 LibreOffice_project/8061b3e9204bef6b321a21033174034a5e2ea88e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2022-02-21T09:55:19Z</dcterms:created>
  <dc:creator/>
  <dc:description/>
  <dc:language>en-AU</dc:language>
  <cp:lastModifiedBy/>
  <dcterms:modified xsi:type="dcterms:W3CDTF">2022-03-12T16:21:53Z</dcterms:modified>
  <cp:revision>6</cp:revision>
  <dc:subject/>
  <dc:title/>
</cp:coreProperties>
</file>